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4" r:id="rId1"/>
  </p:sldMasterIdLst>
  <p:sldIdLst>
    <p:sldId id="256" r:id="rId2"/>
    <p:sldId id="257" r:id="rId3"/>
    <p:sldId id="270" r:id="rId4"/>
    <p:sldId id="274" r:id="rId5"/>
    <p:sldId id="273" r:id="rId6"/>
    <p:sldId id="272" r:id="rId7"/>
    <p:sldId id="277" r:id="rId8"/>
    <p:sldId id="278" r:id="rId9"/>
    <p:sldId id="279" r:id="rId10"/>
    <p:sldId id="263" r:id="rId11"/>
    <p:sldId id="276" r:id="rId12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1109" y="2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9" name="Sottotitolo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it-IT"/>
              <a:t>Fare clic per modificare lo stile del sottotitolo dello schema</a:t>
            </a:r>
            <a:endParaRPr kumimoji="0" lang="en-US"/>
          </a:p>
        </p:txBody>
      </p:sp>
      <p:sp>
        <p:nvSpPr>
          <p:cNvPr id="28" name="Segnaposto data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2166AFCE-304B-4B51-B075-0985B4FC0D2C}" type="datetimeFigureOut">
              <a:rPr lang="it-IT" smtClean="0"/>
              <a:t>21/02/2018</a:t>
            </a:fld>
            <a:endParaRPr lang="it-IT"/>
          </a:p>
        </p:txBody>
      </p:sp>
      <p:sp>
        <p:nvSpPr>
          <p:cNvPr id="17" name="Segnaposto piè di pagina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it-IT"/>
          </a:p>
        </p:txBody>
      </p:sp>
      <p:sp>
        <p:nvSpPr>
          <p:cNvPr id="10" name="Rettangolo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ttangolo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ttangolo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ttangolo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Connettore 1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Connettore 1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Connettore 1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Connettore 1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Connettore 1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Connettore 1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ttangolo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e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e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e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e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e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egnaposto numero diapositiva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AFCE-304B-4B51-B075-0985B4FC0D2C}" type="datetimeFigureOut">
              <a:rPr lang="it-IT" smtClean="0"/>
              <a:t>21/02/2018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AFCE-304B-4B51-B075-0985B4FC0D2C}" type="datetimeFigureOut">
              <a:rPr lang="it-IT" smtClean="0"/>
              <a:t>21/02/2018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8" name="Segnaposto contenuto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2166AFCE-304B-4B51-B075-0985B4FC0D2C}" type="datetimeFigureOut">
              <a:rPr lang="it-IT" smtClean="0"/>
              <a:t>21/02/2018</a:t>
            </a:fld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2166AFCE-304B-4B51-B075-0985B4FC0D2C}" type="datetimeFigureOut">
              <a:rPr lang="it-IT" smtClean="0"/>
              <a:t>21/02/2018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it-IT"/>
          </a:p>
        </p:txBody>
      </p:sp>
      <p:sp>
        <p:nvSpPr>
          <p:cNvPr id="9" name="Rettangolo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ttangolo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ttangolo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ttangolo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Connettore 1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Connettore 1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Connettore 1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Connettore 1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Connettore 1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ttangolo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e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e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e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e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e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Connettore 1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AFCE-304B-4B51-B075-0985B4FC0D2C}" type="datetimeFigureOut">
              <a:rPr lang="it-IT" smtClean="0"/>
              <a:t>21/02/2018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  <p:sp>
        <p:nvSpPr>
          <p:cNvPr id="9" name="Segnaposto contenuto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AFCE-304B-4B51-B075-0985B4FC0D2C}" type="datetimeFigureOut">
              <a:rPr lang="it-IT" smtClean="0"/>
              <a:t>21/02/2018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13" name="Segnaposto contenuto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12" name="Segnaposto testo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</p:txBody>
      </p:sp>
      <p:sp>
        <p:nvSpPr>
          <p:cNvPr id="14" name="Segnaposto testo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6" name="Segnaposto data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2166AFCE-304B-4B51-B075-0985B4FC0D2C}" type="datetimeFigureOut">
              <a:rPr lang="it-IT" smtClean="0"/>
              <a:t>21/02/2018</a:t>
            </a:fld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AFCE-304B-4B51-B075-0985B4FC0D2C}" type="datetimeFigureOut">
              <a:rPr lang="it-IT" smtClean="0"/>
              <a:t>21/02/2018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nettore 1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3" name="Segnaposto testo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</p:txBody>
      </p:sp>
      <p:sp>
        <p:nvSpPr>
          <p:cNvPr id="8" name="Connettore 1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Connettore 1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Connettore 1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ttangolo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Connettore 1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e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Segnaposto contenuto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21" name="Segnaposto data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2166AFCE-304B-4B51-B075-0985B4FC0D2C}" type="datetimeFigureOut">
              <a:rPr lang="it-IT" smtClean="0"/>
              <a:t>21/02/2018</a:t>
            </a:fld>
            <a:endParaRPr lang="it-IT"/>
          </a:p>
        </p:txBody>
      </p:sp>
      <p:sp>
        <p:nvSpPr>
          <p:cNvPr id="22" name="Segnaposto numero diapositiva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  <p:sp>
        <p:nvSpPr>
          <p:cNvPr id="23" name="Segnaposto piè di pagina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it-IT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nettore 1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e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it-IT"/>
              <a:t>Fare clic sull'icona per inserire un'immagine</a:t>
            </a:r>
            <a:endParaRPr kumimoji="0" lang="en-US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</p:txBody>
      </p:sp>
      <p:sp>
        <p:nvSpPr>
          <p:cNvPr id="10" name="Connettore 1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ttangolo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nettore 1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Connettore 1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Connettore 1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Segnaposto data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2166AFCE-304B-4B51-B075-0985B4FC0D2C}" type="datetimeFigureOut">
              <a:rPr lang="it-IT" smtClean="0"/>
              <a:t>21/02/2018</a:t>
            </a:fld>
            <a:endParaRPr lang="it-IT"/>
          </a:p>
        </p:txBody>
      </p:sp>
      <p:sp>
        <p:nvSpPr>
          <p:cNvPr id="18" name="Segnaposto numero diapositiva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  <p:sp>
        <p:nvSpPr>
          <p:cNvPr id="21" name="Segnaposto piè di pagina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nettore 1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Segnaposto titolo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13" name="Segnaposto testo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  <a:p>
            <a:pPr lvl="1" eaLnBrk="1" latinLnBrk="0" hangingPunct="1"/>
            <a:r>
              <a:rPr kumimoji="0" lang="it-IT"/>
              <a:t>Secondo livello</a:t>
            </a:r>
          </a:p>
          <a:p>
            <a:pPr lvl="2" eaLnBrk="1" latinLnBrk="0" hangingPunct="1"/>
            <a:r>
              <a:rPr kumimoji="0" lang="it-IT"/>
              <a:t>Terzo livello</a:t>
            </a:r>
          </a:p>
          <a:p>
            <a:pPr lvl="3" eaLnBrk="1" latinLnBrk="0" hangingPunct="1"/>
            <a:r>
              <a:rPr kumimoji="0" lang="it-IT"/>
              <a:t>Quarto livello</a:t>
            </a:r>
          </a:p>
          <a:p>
            <a:pPr lvl="4" eaLnBrk="1" latinLnBrk="0" hangingPunct="1"/>
            <a:r>
              <a:rPr kumimoji="0" lang="it-IT"/>
              <a:t>Quinto livello</a:t>
            </a:r>
            <a:endParaRPr kumimoji="0" lang="en-US"/>
          </a:p>
        </p:txBody>
      </p:sp>
      <p:sp>
        <p:nvSpPr>
          <p:cNvPr id="14" name="Segnaposto data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2166AFCE-304B-4B51-B075-0985B4FC0D2C}" type="datetimeFigureOut">
              <a:rPr lang="it-IT" smtClean="0"/>
              <a:t>21/02/2018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it-IT"/>
          </a:p>
        </p:txBody>
      </p:sp>
      <p:sp>
        <p:nvSpPr>
          <p:cNvPr id="7" name="Connettore 1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Connettore 1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ttangolo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Connettore 1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e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egnaposto numero diapositiva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85" r:id="rId1"/>
    <p:sldLayoutId id="2147483986" r:id="rId2"/>
    <p:sldLayoutId id="2147483987" r:id="rId3"/>
    <p:sldLayoutId id="2147483988" r:id="rId4"/>
    <p:sldLayoutId id="2147483989" r:id="rId5"/>
    <p:sldLayoutId id="2147483990" r:id="rId6"/>
    <p:sldLayoutId id="2147483991" r:id="rId7"/>
    <p:sldLayoutId id="2147483992" r:id="rId8"/>
    <p:sldLayoutId id="2147483993" r:id="rId9"/>
    <p:sldLayoutId id="2147483994" r:id="rId10"/>
    <p:sldLayoutId id="214748399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3.png"/><Relationship Id="rId7" Type="http://schemas.openxmlformats.org/officeDocument/2006/relationships/image" Target="../media/image1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Ticket Manager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Gruppo 3</a:t>
            </a:r>
          </a:p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0969308-6C67-4597-AF5C-93554751C5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2966695"/>
            <a:ext cx="1894362" cy="189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258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Realizzazione: </a:t>
            </a:r>
            <a:r>
              <a:rPr lang="it-IT" sz="1800" b="1" dirty="0"/>
              <a:t>Librerie</a:t>
            </a:r>
            <a:endParaRPr lang="it-IT" sz="1800" b="1" dirty="0">
              <a:latin typeface="+mn-lt"/>
              <a:ea typeface="+mn-ea"/>
              <a:cs typeface="+mn-cs"/>
            </a:endParaRPr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8172400" y="5805264"/>
            <a:ext cx="576064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10</a:t>
            </a:r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04937FE7-8692-4034-86C8-120A5AA821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7476396"/>
              </p:ext>
            </p:extLst>
          </p:nvPr>
        </p:nvGraphicFramePr>
        <p:xfrm>
          <a:off x="611560" y="1484784"/>
          <a:ext cx="7313239" cy="38377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2208">
                  <a:extLst>
                    <a:ext uri="{9D8B030D-6E8A-4147-A177-3AD203B41FA5}">
                      <a16:colId xmlns:a16="http://schemas.microsoft.com/office/drawing/2014/main" val="1376507853"/>
                    </a:ext>
                  </a:extLst>
                </a:gridCol>
                <a:gridCol w="1711556">
                  <a:extLst>
                    <a:ext uri="{9D8B030D-6E8A-4147-A177-3AD203B41FA5}">
                      <a16:colId xmlns:a16="http://schemas.microsoft.com/office/drawing/2014/main" val="3079120765"/>
                    </a:ext>
                  </a:extLst>
                </a:gridCol>
                <a:gridCol w="1535899">
                  <a:extLst>
                    <a:ext uri="{9D8B030D-6E8A-4147-A177-3AD203B41FA5}">
                      <a16:colId xmlns:a16="http://schemas.microsoft.com/office/drawing/2014/main" val="420764819"/>
                    </a:ext>
                  </a:extLst>
                </a:gridCol>
                <a:gridCol w="2193576">
                  <a:extLst>
                    <a:ext uri="{9D8B030D-6E8A-4147-A177-3AD203B41FA5}">
                      <a16:colId xmlns:a16="http://schemas.microsoft.com/office/drawing/2014/main" val="1145543585"/>
                    </a:ext>
                  </a:extLst>
                </a:gridCol>
              </a:tblGrid>
              <a:tr h="441447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Libreria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Produttore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Utilizzo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Licenza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8305738"/>
                  </a:ext>
                </a:extLst>
              </a:tr>
              <a:tr h="11320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Room </a:t>
                      </a:r>
                      <a:r>
                        <a:rPr kumimoji="0" lang="it-IT" sz="2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Persistence</a:t>
                      </a:r>
                      <a:r>
                        <a:rPr kumimoji="0" lang="it-IT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Library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Google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Database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000" dirty="0"/>
                        <a:t>Apache License Version 2.0 (2004)</a:t>
                      </a:r>
                    </a:p>
                  </a:txBody>
                  <a:tcPr marL="144000" anchor="ctr"/>
                </a:tc>
                <a:extLst>
                  <a:ext uri="{0D108BD9-81ED-4DB2-BD59-A6C34878D82A}">
                    <a16:rowId xmlns:a16="http://schemas.microsoft.com/office/drawing/2014/main" val="2557228908"/>
                  </a:ext>
                </a:extLst>
              </a:tr>
              <a:tr h="1132087"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Apache POI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Apache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Excel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Apache License Version 2.0 (2004)</a:t>
                      </a:r>
                    </a:p>
                  </a:txBody>
                  <a:tcPr marL="144000" anchor="ctr"/>
                </a:tc>
                <a:extLst>
                  <a:ext uri="{0D108BD9-81ED-4DB2-BD59-A6C34878D82A}">
                    <a16:rowId xmlns:a16="http://schemas.microsoft.com/office/drawing/2014/main" val="258097325"/>
                  </a:ext>
                </a:extLst>
              </a:tr>
              <a:tr h="1132087">
                <a:tc>
                  <a:txBody>
                    <a:bodyPr/>
                    <a:lstStyle/>
                    <a:p>
                      <a:pPr algn="l"/>
                      <a:r>
                        <a:rPr lang="it-IT" sz="2000" dirty="0" err="1"/>
                        <a:t>Glide</a:t>
                      </a:r>
                      <a:endParaRPr lang="it-IT" sz="2000" dirty="0"/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GitHub Project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Scrolling Images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2000" dirty="0"/>
                    </a:p>
                  </a:txBody>
                  <a:tcPr marL="144000" anchor="ctr"/>
                </a:tc>
                <a:extLst>
                  <a:ext uri="{0D108BD9-81ED-4DB2-BD59-A6C34878D82A}">
                    <a16:rowId xmlns:a16="http://schemas.microsoft.com/office/drawing/2014/main" val="1463745033"/>
                  </a:ext>
                </a:extLst>
              </a:tr>
            </a:tbl>
          </a:graphicData>
        </a:graphic>
      </p:graphicFrame>
      <p:sp>
        <p:nvSpPr>
          <p:cNvPr id="5" name="Titolo 1">
            <a:extLst>
              <a:ext uri="{FF2B5EF4-FFF2-40B4-BE49-F238E27FC236}">
                <a16:creationId xmlns:a16="http://schemas.microsoft.com/office/drawing/2014/main" id="{F6C31A2D-F40A-494D-B78A-7B5E2ED704D8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2878445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Ticket Manager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Gruppo 3</a:t>
            </a:r>
          </a:p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0969308-6C67-4597-AF5C-93554751C5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2966695"/>
            <a:ext cx="1894362" cy="189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646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90506"/>
            <a:ext cx="7467600" cy="1498178"/>
          </a:xfrm>
        </p:spPr>
        <p:txBody>
          <a:bodyPr/>
          <a:lstStyle/>
          <a:p>
            <a:r>
              <a:rPr lang="it-IT" dirty="0"/>
              <a:t>Obiettivi </a:t>
            </a:r>
            <a:br>
              <a:rPr lang="it-IT" dirty="0"/>
            </a:br>
            <a:r>
              <a:rPr lang="it-IT" dirty="0"/>
              <a:t>Principale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549011" y="2255167"/>
            <a:ext cx="4392488" cy="4602833"/>
          </a:xfrm>
        </p:spPr>
        <p:txBody>
          <a:bodyPr/>
          <a:lstStyle/>
          <a:p>
            <a:pPr marL="0" indent="0">
              <a:buNone/>
            </a:pPr>
            <a:endParaRPr lang="it-IT" dirty="0"/>
          </a:p>
          <a:p>
            <a:r>
              <a:rPr lang="it-IT" sz="3200" dirty="0"/>
              <a:t>Velocizzare </a:t>
            </a:r>
            <a:br>
              <a:rPr lang="it-IT" sz="3200" dirty="0"/>
            </a:br>
            <a:r>
              <a:rPr lang="it-IT" sz="3200" dirty="0"/>
              <a:t>rimborsi spese</a:t>
            </a:r>
          </a:p>
          <a:p>
            <a:pPr marL="0" indent="0">
              <a:buNone/>
            </a:pPr>
            <a:endParaRPr lang="it-IT" sz="3200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7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2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730233A5-0700-4348-A30C-A5D970289981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325833D6-AA58-4B70-A9C9-5FE28707182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1642" y="980728"/>
            <a:ext cx="2716702" cy="4829692"/>
          </a:xfrm>
          <a:prstGeom prst="rect">
            <a:avLst/>
          </a:prstGeom>
        </p:spPr>
      </p:pic>
      <p:grpSp>
        <p:nvGrpSpPr>
          <p:cNvPr id="8" name="Gruppo 7">
            <a:extLst>
              <a:ext uri="{FF2B5EF4-FFF2-40B4-BE49-F238E27FC236}">
                <a16:creationId xmlns:a16="http://schemas.microsoft.com/office/drawing/2014/main" id="{B060240E-1E19-45B2-8267-80D1D8F6B696}"/>
              </a:ext>
            </a:extLst>
          </p:cNvPr>
          <p:cNvGrpSpPr/>
          <p:nvPr/>
        </p:nvGrpSpPr>
        <p:grpSpPr>
          <a:xfrm>
            <a:off x="4716016" y="309323"/>
            <a:ext cx="3168352" cy="6219311"/>
            <a:chOff x="4716016" y="309323"/>
            <a:chExt cx="3168352" cy="6219311"/>
          </a:xfrm>
        </p:grpSpPr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FBBBAF95-956C-4312-8DCD-775DA0BF87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5" r="17925"/>
            <a:stretch/>
          </p:blipFill>
          <p:spPr>
            <a:xfrm>
              <a:off x="4716016" y="309323"/>
              <a:ext cx="3168352" cy="6219311"/>
            </a:xfrm>
            <a:prstGeom prst="rect">
              <a:avLst/>
            </a:prstGeom>
          </p:spPr>
        </p:pic>
        <p:pic>
          <p:nvPicPr>
            <p:cNvPr id="6" name="Immagine 5">
              <a:extLst>
                <a:ext uri="{FF2B5EF4-FFF2-40B4-BE49-F238E27FC236}">
                  <a16:creationId xmlns:a16="http://schemas.microsoft.com/office/drawing/2014/main" id="{228007D5-A8ED-4BDC-B645-92874489CA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51642" y="979974"/>
              <a:ext cx="2717550" cy="4831200"/>
            </a:xfrm>
            <a:prstGeom prst="rect">
              <a:avLst/>
            </a:prstGeom>
          </p:spPr>
        </p:pic>
      </p:grpSp>
      <p:pic>
        <p:nvPicPr>
          <p:cNvPr id="5" name="Immagine 4">
            <a:extLst>
              <a:ext uri="{FF2B5EF4-FFF2-40B4-BE49-F238E27FC236}">
                <a16:creationId xmlns:a16="http://schemas.microsoft.com/office/drawing/2014/main" id="{91AD7DD8-F741-4535-923E-C906EC8EB69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7735" y="972397"/>
            <a:ext cx="2721600" cy="48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04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po 14">
            <a:extLst>
              <a:ext uri="{FF2B5EF4-FFF2-40B4-BE49-F238E27FC236}">
                <a16:creationId xmlns:a16="http://schemas.microsoft.com/office/drawing/2014/main" id="{D6C173CA-D5C9-49EA-AB06-95834267762D}"/>
              </a:ext>
            </a:extLst>
          </p:cNvPr>
          <p:cNvGrpSpPr/>
          <p:nvPr/>
        </p:nvGrpSpPr>
        <p:grpSpPr>
          <a:xfrm>
            <a:off x="4932040" y="309323"/>
            <a:ext cx="3168352" cy="6219311"/>
            <a:chOff x="4716016" y="309323"/>
            <a:chExt cx="3168352" cy="6219311"/>
          </a:xfrm>
        </p:grpSpPr>
        <p:pic>
          <p:nvPicPr>
            <p:cNvPr id="17" name="Immagine 16">
              <a:extLst>
                <a:ext uri="{FF2B5EF4-FFF2-40B4-BE49-F238E27FC236}">
                  <a16:creationId xmlns:a16="http://schemas.microsoft.com/office/drawing/2014/main" id="{9A281A8D-4F73-4038-8394-831A31CC2A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5" r="17925"/>
            <a:stretch/>
          </p:blipFill>
          <p:spPr>
            <a:xfrm>
              <a:off x="4716016" y="309323"/>
              <a:ext cx="3168352" cy="6219311"/>
            </a:xfrm>
            <a:prstGeom prst="rect">
              <a:avLst/>
            </a:prstGeom>
          </p:spPr>
        </p:pic>
        <p:pic>
          <p:nvPicPr>
            <p:cNvPr id="18" name="Immagine 17">
              <a:extLst>
                <a:ext uri="{FF2B5EF4-FFF2-40B4-BE49-F238E27FC236}">
                  <a16:creationId xmlns:a16="http://schemas.microsoft.com/office/drawing/2014/main" id="{9ECEBF33-286D-4656-A9E9-F401A2B6B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51642" y="979974"/>
              <a:ext cx="2717550" cy="4831200"/>
            </a:xfrm>
            <a:prstGeom prst="rect">
              <a:avLst/>
            </a:prstGeom>
          </p:spPr>
        </p:pic>
      </p:grp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WorkFlow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611560" y="1834802"/>
            <a:ext cx="3898776" cy="316835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b="1" dirty="0"/>
              <a:t>Persona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Missione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Scontrini</a:t>
            </a:r>
          </a:p>
          <a:p>
            <a:pPr marL="0" indent="0">
              <a:buNone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3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26185E-0630-48E8-A2FF-49CA7ACF3D44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8F3A5D6-3E5E-4B24-9EA7-5101E2120B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768" y="976374"/>
            <a:ext cx="2721600" cy="4838400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E29EEDC0-2CE3-4E61-BC73-CE42F9D8C61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5552" y="979974"/>
            <a:ext cx="2721600" cy="4838401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C09E7029-097F-4C0F-8E6E-03DF24B2B8B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616" y="976374"/>
            <a:ext cx="2721600" cy="48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657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WorkFlow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611560" y="1834802"/>
            <a:ext cx="3898776" cy="316835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Persona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b="1" dirty="0"/>
              <a:t>Missione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Scontrini</a:t>
            </a: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4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26185E-0630-48E8-A2FF-49CA7ACF3D44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48AEDBDB-DA79-461D-87E6-4CA6C04DCF64}"/>
              </a:ext>
            </a:extLst>
          </p:cNvPr>
          <p:cNvGrpSpPr/>
          <p:nvPr/>
        </p:nvGrpSpPr>
        <p:grpSpPr>
          <a:xfrm>
            <a:off x="4932040" y="309323"/>
            <a:ext cx="3168352" cy="6219311"/>
            <a:chOff x="4932040" y="309323"/>
            <a:chExt cx="3168352" cy="6219311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2EFD8549-4BBB-4EDD-8BBE-E7F2D0362B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5" r="17925"/>
            <a:stretch/>
          </p:blipFill>
          <p:spPr>
            <a:xfrm>
              <a:off x="4932040" y="309323"/>
              <a:ext cx="3168352" cy="6219311"/>
            </a:xfrm>
            <a:prstGeom prst="rect">
              <a:avLst/>
            </a:prstGeom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C514B64D-43CD-4B97-B180-5ED4C51C1B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666" y="980728"/>
              <a:ext cx="2716702" cy="4829692"/>
            </a:xfrm>
            <a:prstGeom prst="rect">
              <a:avLst/>
            </a:prstGeom>
          </p:spPr>
        </p:pic>
      </p:grpSp>
      <p:sp>
        <p:nvSpPr>
          <p:cNvPr id="21" name="Freccia a destra 20">
            <a:extLst>
              <a:ext uri="{FF2B5EF4-FFF2-40B4-BE49-F238E27FC236}">
                <a16:creationId xmlns:a16="http://schemas.microsoft.com/office/drawing/2014/main" id="{0DBE5390-C2BA-4DBC-9873-275E8725D20A}"/>
              </a:ext>
            </a:extLst>
          </p:cNvPr>
          <p:cNvSpPr/>
          <p:nvPr/>
        </p:nvSpPr>
        <p:spPr>
          <a:xfrm>
            <a:off x="4020831" y="1640037"/>
            <a:ext cx="786408" cy="389529"/>
          </a:xfrm>
          <a:prstGeom prst="rightArrow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C63EAC82-8FAB-4038-84BD-400F49EAB0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616" y="976374"/>
            <a:ext cx="2721600" cy="4838400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3EA373D2-6931-457B-8D17-03D55F39EA3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7936" y="966864"/>
            <a:ext cx="2721600" cy="4838400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58A34AC1-E101-4350-9411-ADCAFE50534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138" y="974064"/>
            <a:ext cx="2717550" cy="4831200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B5C5C804-C967-4CB2-AD85-728AE873150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818" y="966864"/>
            <a:ext cx="2717550" cy="483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466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WorkFlow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611560" y="1834802"/>
            <a:ext cx="3898776" cy="316835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Persona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Missione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b="1" dirty="0"/>
              <a:t>Scontrini</a:t>
            </a:r>
          </a:p>
          <a:p>
            <a:pPr marL="0" indent="0">
              <a:buNone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5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26185E-0630-48E8-A2FF-49CA7ACF3D44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978DE5FE-38D2-481B-8191-0BFE743A026F}"/>
              </a:ext>
            </a:extLst>
          </p:cNvPr>
          <p:cNvGrpSpPr/>
          <p:nvPr/>
        </p:nvGrpSpPr>
        <p:grpSpPr>
          <a:xfrm>
            <a:off x="4932040" y="309323"/>
            <a:ext cx="3168352" cy="6219311"/>
            <a:chOff x="4932040" y="309323"/>
            <a:chExt cx="3168352" cy="6219311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49650985-FF7F-43DE-9006-BF96233CB3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5" r="17925"/>
            <a:stretch/>
          </p:blipFill>
          <p:spPr>
            <a:xfrm>
              <a:off x="4932040" y="309323"/>
              <a:ext cx="3168352" cy="6219311"/>
            </a:xfrm>
            <a:prstGeom prst="rect">
              <a:avLst/>
            </a:prstGeom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6EA64A1B-AC64-4FC6-B208-8E8D7B0733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666" y="980728"/>
              <a:ext cx="2716702" cy="4829692"/>
            </a:xfrm>
            <a:prstGeom prst="rect">
              <a:avLst/>
            </a:prstGeom>
          </p:spPr>
        </p:pic>
      </p:grpSp>
      <p:sp>
        <p:nvSpPr>
          <p:cNvPr id="20" name="Freccia a destra 19">
            <a:extLst>
              <a:ext uri="{FF2B5EF4-FFF2-40B4-BE49-F238E27FC236}">
                <a16:creationId xmlns:a16="http://schemas.microsoft.com/office/drawing/2014/main" id="{D1F492A4-CF0F-48D0-95D3-3522FC65004B}"/>
              </a:ext>
            </a:extLst>
          </p:cNvPr>
          <p:cNvSpPr/>
          <p:nvPr/>
        </p:nvSpPr>
        <p:spPr>
          <a:xfrm>
            <a:off x="4027819" y="2924944"/>
            <a:ext cx="786408" cy="389529"/>
          </a:xfrm>
          <a:prstGeom prst="rightArrow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9" name="Immagine 18">
            <a:extLst>
              <a:ext uri="{FF2B5EF4-FFF2-40B4-BE49-F238E27FC236}">
                <a16:creationId xmlns:a16="http://schemas.microsoft.com/office/drawing/2014/main" id="{47B40446-F880-4BD4-9554-72F7A0E65D7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818" y="966864"/>
            <a:ext cx="2717550" cy="4831200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A67194F9-8C62-45B1-B248-90F3628E72E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818" y="966864"/>
            <a:ext cx="2717550" cy="4831200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DAD21FC7-3A86-415C-B7D4-BA76C2F150D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102" y="966864"/>
            <a:ext cx="2726266" cy="4852264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268F35A7-CEFB-4161-9C85-41BF6C6B10B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774" y="966328"/>
            <a:ext cx="2728373" cy="4852800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6A364CCF-EE53-46AA-A518-87BE25019839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774" y="966328"/>
            <a:ext cx="2728644" cy="48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22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Funzionalità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611560" y="1834802"/>
            <a:ext cx="3898776" cy="316835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b="1" dirty="0"/>
              <a:t>Chiudi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Esporta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Impostazioni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Condividi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6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26185E-0630-48E8-A2FF-49CA7ACF3D44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1AE42CCD-1B6F-4516-9B01-E56363F2DBB0}"/>
              </a:ext>
            </a:extLst>
          </p:cNvPr>
          <p:cNvGrpSpPr/>
          <p:nvPr/>
        </p:nvGrpSpPr>
        <p:grpSpPr>
          <a:xfrm>
            <a:off x="4932040" y="309323"/>
            <a:ext cx="3168352" cy="6219311"/>
            <a:chOff x="4932040" y="309323"/>
            <a:chExt cx="3168352" cy="6219311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7F623344-9DF5-4B36-ADCE-286BEB4F1A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5" r="17925"/>
            <a:stretch/>
          </p:blipFill>
          <p:spPr>
            <a:xfrm>
              <a:off x="4932040" y="309323"/>
              <a:ext cx="3168352" cy="6219311"/>
            </a:xfrm>
            <a:prstGeom prst="rect">
              <a:avLst/>
            </a:prstGeom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F36B2590-7B2B-45F7-A9C9-EE7775955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666" y="980728"/>
              <a:ext cx="2716702" cy="4829692"/>
            </a:xfrm>
            <a:prstGeom prst="rect">
              <a:avLst/>
            </a:prstGeom>
          </p:spPr>
        </p:pic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BD0DB77A-B5C1-49AC-8EC9-A0942B1F49B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666" y="976374"/>
            <a:ext cx="2716702" cy="4838400"/>
          </a:xfrm>
          <a:prstGeom prst="rect">
            <a:avLst/>
          </a:prstGeom>
        </p:spPr>
      </p:pic>
      <p:sp>
        <p:nvSpPr>
          <p:cNvPr id="16" name="Freccia a destra 15">
            <a:extLst>
              <a:ext uri="{FF2B5EF4-FFF2-40B4-BE49-F238E27FC236}">
                <a16:creationId xmlns:a16="http://schemas.microsoft.com/office/drawing/2014/main" id="{DD9697B7-327E-41DE-B4D0-A503ACD90626}"/>
              </a:ext>
            </a:extLst>
          </p:cNvPr>
          <p:cNvSpPr/>
          <p:nvPr/>
        </p:nvSpPr>
        <p:spPr>
          <a:xfrm>
            <a:off x="6900592" y="2878760"/>
            <a:ext cx="335704" cy="262208"/>
          </a:xfrm>
          <a:prstGeom prst="rightArrow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DED9F3FE-9BAF-4BDA-B1CD-13CE4652330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666" y="966864"/>
            <a:ext cx="2721600" cy="4838400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B51A5E70-003C-4206-BCEB-086DA7D67AA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986" y="966864"/>
            <a:ext cx="2723625" cy="48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511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Funzionalità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611560" y="1834802"/>
            <a:ext cx="3898776" cy="316835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Chiudi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b="1" dirty="0"/>
              <a:t>Esporta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Impostazioni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Condividi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7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26185E-0630-48E8-A2FF-49CA7ACF3D44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1AE42CCD-1B6F-4516-9B01-E56363F2DBB0}"/>
              </a:ext>
            </a:extLst>
          </p:cNvPr>
          <p:cNvGrpSpPr/>
          <p:nvPr/>
        </p:nvGrpSpPr>
        <p:grpSpPr>
          <a:xfrm>
            <a:off x="4932040" y="309323"/>
            <a:ext cx="3168352" cy="6219311"/>
            <a:chOff x="4932040" y="309323"/>
            <a:chExt cx="3168352" cy="6219311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7F623344-9DF5-4B36-ADCE-286BEB4F1A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5" r="17925"/>
            <a:stretch/>
          </p:blipFill>
          <p:spPr>
            <a:xfrm>
              <a:off x="4932040" y="309323"/>
              <a:ext cx="3168352" cy="6219311"/>
            </a:xfrm>
            <a:prstGeom prst="rect">
              <a:avLst/>
            </a:prstGeom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F36B2590-7B2B-45F7-A9C9-EE7775955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666" y="980728"/>
              <a:ext cx="2716702" cy="4829692"/>
            </a:xfrm>
            <a:prstGeom prst="rect">
              <a:avLst/>
            </a:prstGeom>
          </p:spPr>
        </p:pic>
      </p:grpSp>
      <p:pic>
        <p:nvPicPr>
          <p:cNvPr id="6" name="Immagine 5">
            <a:extLst>
              <a:ext uri="{FF2B5EF4-FFF2-40B4-BE49-F238E27FC236}">
                <a16:creationId xmlns:a16="http://schemas.microsoft.com/office/drawing/2014/main" id="{6B81C49D-90E4-4293-ADC4-06835CB757E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5217" y="980728"/>
            <a:ext cx="2721600" cy="4838400"/>
          </a:xfrm>
          <a:prstGeom prst="rect">
            <a:avLst/>
          </a:prstGeom>
        </p:spPr>
      </p:pic>
      <p:sp>
        <p:nvSpPr>
          <p:cNvPr id="16" name="Freccia a destra 15">
            <a:extLst>
              <a:ext uri="{FF2B5EF4-FFF2-40B4-BE49-F238E27FC236}">
                <a16:creationId xmlns:a16="http://schemas.microsoft.com/office/drawing/2014/main" id="{DD9697B7-327E-41DE-B4D0-A503ACD90626}"/>
              </a:ext>
            </a:extLst>
          </p:cNvPr>
          <p:cNvSpPr/>
          <p:nvPr/>
        </p:nvSpPr>
        <p:spPr>
          <a:xfrm>
            <a:off x="6180512" y="3482925"/>
            <a:ext cx="335704" cy="262208"/>
          </a:xfrm>
          <a:prstGeom prst="rightArrow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C129A08B-3115-430C-99BD-5A7A8167DE6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5217" y="985082"/>
            <a:ext cx="2721600" cy="48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65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Funzionalità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611560" y="1834802"/>
            <a:ext cx="3898776" cy="316835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Chiudi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Esporta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b="1" dirty="0"/>
              <a:t>Impostazioni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Condividi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8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26185E-0630-48E8-A2FF-49CA7ACF3D44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1AE42CCD-1B6F-4516-9B01-E56363F2DBB0}"/>
              </a:ext>
            </a:extLst>
          </p:cNvPr>
          <p:cNvGrpSpPr/>
          <p:nvPr/>
        </p:nvGrpSpPr>
        <p:grpSpPr>
          <a:xfrm>
            <a:off x="4932040" y="309323"/>
            <a:ext cx="3168352" cy="6219311"/>
            <a:chOff x="4932040" y="309323"/>
            <a:chExt cx="3168352" cy="6219311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7F623344-9DF5-4B36-ADCE-286BEB4F1A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5" r="17925"/>
            <a:stretch/>
          </p:blipFill>
          <p:spPr>
            <a:xfrm>
              <a:off x="4932040" y="309323"/>
              <a:ext cx="3168352" cy="6219311"/>
            </a:xfrm>
            <a:prstGeom prst="rect">
              <a:avLst/>
            </a:prstGeom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F36B2590-7B2B-45F7-A9C9-EE7775955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666" y="980728"/>
              <a:ext cx="2716702" cy="4829692"/>
            </a:xfrm>
            <a:prstGeom prst="rect">
              <a:avLst/>
            </a:prstGeom>
          </p:spPr>
        </p:pic>
      </p:grpSp>
      <p:pic>
        <p:nvPicPr>
          <p:cNvPr id="7" name="Immagine 6">
            <a:extLst>
              <a:ext uri="{FF2B5EF4-FFF2-40B4-BE49-F238E27FC236}">
                <a16:creationId xmlns:a16="http://schemas.microsoft.com/office/drawing/2014/main" id="{C47CA357-806F-41F6-915E-74D77A2026B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5217" y="980728"/>
            <a:ext cx="2721600" cy="4838400"/>
          </a:xfrm>
          <a:prstGeom prst="rect">
            <a:avLst/>
          </a:prstGeom>
        </p:spPr>
      </p:pic>
      <p:sp>
        <p:nvSpPr>
          <p:cNvPr id="16" name="Freccia a destra 15">
            <a:extLst>
              <a:ext uri="{FF2B5EF4-FFF2-40B4-BE49-F238E27FC236}">
                <a16:creationId xmlns:a16="http://schemas.microsoft.com/office/drawing/2014/main" id="{DD9697B7-327E-41DE-B4D0-A503ACD90626}"/>
              </a:ext>
            </a:extLst>
          </p:cNvPr>
          <p:cNvSpPr/>
          <p:nvPr/>
        </p:nvSpPr>
        <p:spPr>
          <a:xfrm>
            <a:off x="6900592" y="1189743"/>
            <a:ext cx="335704" cy="262208"/>
          </a:xfrm>
          <a:prstGeom prst="rightArrow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5BF7C8E-0206-4AC0-8451-927660B2383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3387" y="986840"/>
            <a:ext cx="2721600" cy="48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279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Funzionalità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611560" y="1834802"/>
            <a:ext cx="3898776" cy="316835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Chiudi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Esporta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Impostazioni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b="1" dirty="0"/>
              <a:t>Condividi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9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26185E-0630-48E8-A2FF-49CA7ACF3D44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1AE42CCD-1B6F-4516-9B01-E56363F2DBB0}"/>
              </a:ext>
            </a:extLst>
          </p:cNvPr>
          <p:cNvGrpSpPr/>
          <p:nvPr/>
        </p:nvGrpSpPr>
        <p:grpSpPr>
          <a:xfrm>
            <a:off x="4932040" y="309323"/>
            <a:ext cx="3168352" cy="6219311"/>
            <a:chOff x="4932040" y="309323"/>
            <a:chExt cx="3168352" cy="6219311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7F623344-9DF5-4B36-ADCE-286BEB4F1A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5" r="17925"/>
            <a:stretch/>
          </p:blipFill>
          <p:spPr>
            <a:xfrm>
              <a:off x="4932040" y="309323"/>
              <a:ext cx="3168352" cy="6219311"/>
            </a:xfrm>
            <a:prstGeom prst="rect">
              <a:avLst/>
            </a:prstGeom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F36B2590-7B2B-45F7-A9C9-EE7775955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666" y="980728"/>
              <a:ext cx="2716702" cy="4829692"/>
            </a:xfrm>
            <a:prstGeom prst="rect">
              <a:avLst/>
            </a:prstGeom>
          </p:spPr>
        </p:pic>
      </p:grpSp>
      <p:pic>
        <p:nvPicPr>
          <p:cNvPr id="7" name="Immagine 6">
            <a:extLst>
              <a:ext uri="{FF2B5EF4-FFF2-40B4-BE49-F238E27FC236}">
                <a16:creationId xmlns:a16="http://schemas.microsoft.com/office/drawing/2014/main" id="{C47CA357-806F-41F6-915E-74D77A2026B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5217" y="980728"/>
            <a:ext cx="2721600" cy="4838400"/>
          </a:xfrm>
          <a:prstGeom prst="rect">
            <a:avLst/>
          </a:prstGeom>
        </p:spPr>
      </p:pic>
      <p:sp>
        <p:nvSpPr>
          <p:cNvPr id="16" name="Freccia a destra 15">
            <a:extLst>
              <a:ext uri="{FF2B5EF4-FFF2-40B4-BE49-F238E27FC236}">
                <a16:creationId xmlns:a16="http://schemas.microsoft.com/office/drawing/2014/main" id="{DD9697B7-327E-41DE-B4D0-A503ACD90626}"/>
              </a:ext>
            </a:extLst>
          </p:cNvPr>
          <p:cNvSpPr/>
          <p:nvPr/>
        </p:nvSpPr>
        <p:spPr>
          <a:xfrm rot="10800000">
            <a:off x="7952142" y="1196752"/>
            <a:ext cx="335704" cy="262208"/>
          </a:xfrm>
          <a:prstGeom prst="rightArrow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1D66502D-6F3F-43D9-A992-2F9B62B2C2F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537" y="985082"/>
            <a:ext cx="2721600" cy="48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252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Loggia">
  <a:themeElements>
    <a:clrScheme name="Loggia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Loggia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Loggia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694</TotalTime>
  <Words>104</Words>
  <Application>Microsoft Office PowerPoint</Application>
  <PresentationFormat>Presentazione su schermo (4:3)</PresentationFormat>
  <Paragraphs>109</Paragraphs>
  <Slides>11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5" baseType="lpstr">
      <vt:lpstr>Century Schoolbook</vt:lpstr>
      <vt:lpstr>Wingdings</vt:lpstr>
      <vt:lpstr>Wingdings 2</vt:lpstr>
      <vt:lpstr>Loggia</vt:lpstr>
      <vt:lpstr>Ticket Manager</vt:lpstr>
      <vt:lpstr>Obiettivi  Principale</vt:lpstr>
      <vt:lpstr>WorkFlow</vt:lpstr>
      <vt:lpstr>WorkFlow</vt:lpstr>
      <vt:lpstr>WorkFlow</vt:lpstr>
      <vt:lpstr>Funzionalità</vt:lpstr>
      <vt:lpstr>Funzionalità</vt:lpstr>
      <vt:lpstr>Funzionalità</vt:lpstr>
      <vt:lpstr>Funzionalità</vt:lpstr>
      <vt:lpstr>Realizzazione: Librerie</vt:lpstr>
      <vt:lpstr>Ticket Manager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User</dc:creator>
  <cp:lastModifiedBy>User</cp:lastModifiedBy>
  <cp:revision>77</cp:revision>
  <dcterms:created xsi:type="dcterms:W3CDTF">2017-12-04T16:09:30Z</dcterms:created>
  <dcterms:modified xsi:type="dcterms:W3CDTF">2018-02-21T21:36:33Z</dcterms:modified>
</cp:coreProperties>
</file>

<file path=docProps/thumbnail.jpeg>
</file>